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4" r:id="rId6"/>
    <p:sldId id="265" r:id="rId7"/>
    <p:sldId id="261" r:id="rId8"/>
    <p:sldId id="262" r:id="rId9"/>
    <p:sldId id="263" r:id="rId10"/>
    <p:sldId id="25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CFEA82-6B64-4804-BE69-835D85959B31}" v="21" dt="2024-12-19T16:11:42.0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146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IO PAPARELLA" userId="c1725f86-6d72-4753-91a8-23e3ca75781b" providerId="ADAL" clId="{52CFEA82-6B64-4804-BE69-835D85959B31}"/>
    <pc:docChg chg="undo custSel addSld modSld">
      <pc:chgData name="ANTONIO PAPARELLA" userId="c1725f86-6d72-4753-91a8-23e3ca75781b" providerId="ADAL" clId="{52CFEA82-6B64-4804-BE69-835D85959B31}" dt="2024-12-19T16:11:44.207" v="301" actId="1076"/>
      <pc:docMkLst>
        <pc:docMk/>
      </pc:docMkLst>
      <pc:sldChg chg="addSp modSp mod">
        <pc:chgData name="ANTONIO PAPARELLA" userId="c1725f86-6d72-4753-91a8-23e3ca75781b" providerId="ADAL" clId="{52CFEA82-6B64-4804-BE69-835D85959B31}" dt="2024-12-19T13:22:48.766" v="166" actId="207"/>
        <pc:sldMkLst>
          <pc:docMk/>
          <pc:sldMk cId="3618548892" sldId="256"/>
        </pc:sldMkLst>
        <pc:spChg chg="add mod">
          <ac:chgData name="ANTONIO PAPARELLA" userId="c1725f86-6d72-4753-91a8-23e3ca75781b" providerId="ADAL" clId="{52CFEA82-6B64-4804-BE69-835D85959B31}" dt="2024-12-19T13:22:42.961" v="163" actId="207"/>
          <ac:spMkLst>
            <pc:docMk/>
            <pc:sldMk cId="3618548892" sldId="256"/>
            <ac:spMk id="44" creationId="{CA092E55-200E-7D0B-5467-648909E0785C}"/>
          </ac:spMkLst>
        </pc:spChg>
        <pc:spChg chg="add mod">
          <ac:chgData name="ANTONIO PAPARELLA" userId="c1725f86-6d72-4753-91a8-23e3ca75781b" providerId="ADAL" clId="{52CFEA82-6B64-4804-BE69-835D85959B31}" dt="2024-12-19T13:22:46.460" v="165" actId="207"/>
          <ac:spMkLst>
            <pc:docMk/>
            <pc:sldMk cId="3618548892" sldId="256"/>
            <ac:spMk id="45" creationId="{30CDCA3E-B3CE-2E39-E96D-0578EF488CF8}"/>
          </ac:spMkLst>
        </pc:spChg>
        <pc:spChg chg="add mod">
          <ac:chgData name="ANTONIO PAPARELLA" userId="c1725f86-6d72-4753-91a8-23e3ca75781b" providerId="ADAL" clId="{52CFEA82-6B64-4804-BE69-835D85959B31}" dt="2024-12-19T13:22:44.671" v="164" actId="207"/>
          <ac:spMkLst>
            <pc:docMk/>
            <pc:sldMk cId="3618548892" sldId="256"/>
            <ac:spMk id="46" creationId="{5D5DA1C8-DE6B-5BA4-6F51-6D17EC6AA87E}"/>
          </ac:spMkLst>
        </pc:spChg>
        <pc:spChg chg="add mod">
          <ac:chgData name="ANTONIO PAPARELLA" userId="c1725f86-6d72-4753-91a8-23e3ca75781b" providerId="ADAL" clId="{52CFEA82-6B64-4804-BE69-835D85959B31}" dt="2024-12-19T13:22:40.465" v="162" actId="207"/>
          <ac:spMkLst>
            <pc:docMk/>
            <pc:sldMk cId="3618548892" sldId="256"/>
            <ac:spMk id="47" creationId="{D6EF81D3-B481-6180-8ECD-1D2923054B8A}"/>
          </ac:spMkLst>
        </pc:spChg>
        <pc:spChg chg="add mod">
          <ac:chgData name="ANTONIO PAPARELLA" userId="c1725f86-6d72-4753-91a8-23e3ca75781b" providerId="ADAL" clId="{52CFEA82-6B64-4804-BE69-835D85959B31}" dt="2024-12-19T13:22:48.766" v="166" actId="207"/>
          <ac:spMkLst>
            <pc:docMk/>
            <pc:sldMk cId="3618548892" sldId="256"/>
            <ac:spMk id="48" creationId="{2510157F-DA2D-0217-2708-3C2094BD795E}"/>
          </ac:spMkLst>
        </pc:spChg>
        <pc:spChg chg="add mod">
          <ac:chgData name="ANTONIO PAPARELLA" userId="c1725f86-6d72-4753-91a8-23e3ca75781b" providerId="ADAL" clId="{52CFEA82-6B64-4804-BE69-835D85959B31}" dt="2024-12-19T13:20:43.839" v="161" actId="1076"/>
          <ac:spMkLst>
            <pc:docMk/>
            <pc:sldMk cId="3618548892" sldId="256"/>
            <ac:spMk id="54" creationId="{B756A5F5-21A4-9931-AFF1-684ADB8438A2}"/>
          </ac:spMkLst>
        </pc:spChg>
        <pc:picChg chg="add mod">
          <ac:chgData name="ANTONIO PAPARELLA" userId="c1725f86-6d72-4753-91a8-23e3ca75781b" providerId="ADAL" clId="{52CFEA82-6B64-4804-BE69-835D85959B31}" dt="2024-12-19T13:19:30.590" v="134" actId="14100"/>
          <ac:picMkLst>
            <pc:docMk/>
            <pc:sldMk cId="3618548892" sldId="256"/>
            <ac:picMk id="50" creationId="{DCA3299E-5F74-8909-3821-8278E6E58689}"/>
          </ac:picMkLst>
        </pc:picChg>
        <pc:picChg chg="add mod">
          <ac:chgData name="ANTONIO PAPARELLA" userId="c1725f86-6d72-4753-91a8-23e3ca75781b" providerId="ADAL" clId="{52CFEA82-6B64-4804-BE69-835D85959B31}" dt="2024-12-19T13:19:26.901" v="132" actId="1076"/>
          <ac:picMkLst>
            <pc:docMk/>
            <pc:sldMk cId="3618548892" sldId="256"/>
            <ac:picMk id="52" creationId="{7BB6F1E3-5258-F0CC-3894-A959B8BB45D4}"/>
          </ac:picMkLst>
        </pc:picChg>
        <pc:picChg chg="add mod">
          <ac:chgData name="ANTONIO PAPARELLA" userId="c1725f86-6d72-4753-91a8-23e3ca75781b" providerId="ADAL" clId="{52CFEA82-6B64-4804-BE69-835D85959B31}" dt="2024-12-19T13:19:32.624" v="135" actId="14100"/>
          <ac:picMkLst>
            <pc:docMk/>
            <pc:sldMk cId="3618548892" sldId="256"/>
            <ac:picMk id="53" creationId="{44634A13-C01B-A939-7337-FB91C6C1671D}"/>
          </ac:picMkLst>
        </pc:picChg>
      </pc:sldChg>
      <pc:sldChg chg="addSp modSp new mod">
        <pc:chgData name="ANTONIO PAPARELLA" userId="c1725f86-6d72-4753-91a8-23e3ca75781b" providerId="ADAL" clId="{52CFEA82-6B64-4804-BE69-835D85959B31}" dt="2024-12-19T15:55:56.681" v="208" actId="20577"/>
        <pc:sldMkLst>
          <pc:docMk/>
          <pc:sldMk cId="2987351026" sldId="258"/>
        </pc:sldMkLst>
        <pc:spChg chg="add mod">
          <ac:chgData name="ANTONIO PAPARELLA" userId="c1725f86-6d72-4753-91a8-23e3ca75781b" providerId="ADAL" clId="{52CFEA82-6B64-4804-BE69-835D85959B31}" dt="2024-12-19T15:32:42.062" v="198" actId="207"/>
          <ac:spMkLst>
            <pc:docMk/>
            <pc:sldMk cId="2987351026" sldId="258"/>
            <ac:spMk id="2" creationId="{AB775A94-EC22-689D-9208-945399DF8526}"/>
          </ac:spMkLst>
        </pc:spChg>
        <pc:spChg chg="add mod">
          <ac:chgData name="ANTONIO PAPARELLA" userId="c1725f86-6d72-4753-91a8-23e3ca75781b" providerId="ADAL" clId="{52CFEA82-6B64-4804-BE69-835D85959B31}" dt="2024-12-19T15:32:42.062" v="198" actId="207"/>
          <ac:spMkLst>
            <pc:docMk/>
            <pc:sldMk cId="2987351026" sldId="258"/>
            <ac:spMk id="3" creationId="{A7E9660F-8B0A-6118-7589-5F598A821C9A}"/>
          </ac:spMkLst>
        </pc:spChg>
        <pc:spChg chg="add mod">
          <ac:chgData name="ANTONIO PAPARELLA" userId="c1725f86-6d72-4753-91a8-23e3ca75781b" providerId="ADAL" clId="{52CFEA82-6B64-4804-BE69-835D85959B31}" dt="2024-12-19T15:32:42.062" v="198" actId="207"/>
          <ac:spMkLst>
            <pc:docMk/>
            <pc:sldMk cId="2987351026" sldId="258"/>
            <ac:spMk id="4" creationId="{90A0C932-1D24-74F8-2CE4-22DE6798EB7D}"/>
          </ac:spMkLst>
        </pc:spChg>
        <pc:spChg chg="add mod">
          <ac:chgData name="ANTONIO PAPARELLA" userId="c1725f86-6d72-4753-91a8-23e3ca75781b" providerId="ADAL" clId="{52CFEA82-6B64-4804-BE69-835D85959B31}" dt="2024-12-19T15:32:42.062" v="198" actId="207"/>
          <ac:spMkLst>
            <pc:docMk/>
            <pc:sldMk cId="2987351026" sldId="258"/>
            <ac:spMk id="5" creationId="{FDA6382E-50C2-02F6-AA9E-4AA56EFFF4E5}"/>
          </ac:spMkLst>
        </pc:spChg>
        <pc:spChg chg="add mod">
          <ac:chgData name="ANTONIO PAPARELLA" userId="c1725f86-6d72-4753-91a8-23e3ca75781b" providerId="ADAL" clId="{52CFEA82-6B64-4804-BE69-835D85959B31}" dt="2024-12-19T15:32:42.062" v="198" actId="207"/>
          <ac:spMkLst>
            <pc:docMk/>
            <pc:sldMk cId="2987351026" sldId="258"/>
            <ac:spMk id="6" creationId="{BFAFBC1F-92B4-2AE6-D795-7ED92D91B99D}"/>
          </ac:spMkLst>
        </pc:spChg>
        <pc:spChg chg="add mod">
          <ac:chgData name="ANTONIO PAPARELLA" userId="c1725f86-6d72-4753-91a8-23e3ca75781b" providerId="ADAL" clId="{52CFEA82-6B64-4804-BE69-835D85959B31}" dt="2024-12-19T15:55:56.681" v="208" actId="20577"/>
          <ac:spMkLst>
            <pc:docMk/>
            <pc:sldMk cId="2987351026" sldId="258"/>
            <ac:spMk id="12" creationId="{6C3DBE18-B627-4946-9D41-1BDAD6C0ADFF}"/>
          </ac:spMkLst>
        </pc:spChg>
        <pc:picChg chg="add mod">
          <ac:chgData name="ANTONIO PAPARELLA" userId="c1725f86-6d72-4753-91a8-23e3ca75781b" providerId="ADAL" clId="{52CFEA82-6B64-4804-BE69-835D85959B31}" dt="2024-12-19T15:32:42.062" v="198" actId="207"/>
          <ac:picMkLst>
            <pc:docMk/>
            <pc:sldMk cId="2987351026" sldId="258"/>
            <ac:picMk id="7" creationId="{3C702A35-B2C0-6033-A7CA-D8B8E43DF69C}"/>
          </ac:picMkLst>
        </pc:picChg>
        <pc:picChg chg="add mod">
          <ac:chgData name="ANTONIO PAPARELLA" userId="c1725f86-6d72-4753-91a8-23e3ca75781b" providerId="ADAL" clId="{52CFEA82-6B64-4804-BE69-835D85959B31}" dt="2024-12-19T15:32:42.062" v="198" actId="207"/>
          <ac:picMkLst>
            <pc:docMk/>
            <pc:sldMk cId="2987351026" sldId="258"/>
            <ac:picMk id="8" creationId="{A5816246-481C-6D09-6CC1-C0F2CC68C69B}"/>
          </ac:picMkLst>
        </pc:picChg>
        <pc:picChg chg="add mod">
          <ac:chgData name="ANTONIO PAPARELLA" userId="c1725f86-6d72-4753-91a8-23e3ca75781b" providerId="ADAL" clId="{52CFEA82-6B64-4804-BE69-835D85959B31}" dt="2024-12-19T15:32:42.062" v="198" actId="207"/>
          <ac:picMkLst>
            <pc:docMk/>
            <pc:sldMk cId="2987351026" sldId="258"/>
            <ac:picMk id="9" creationId="{FD007384-8ED7-E91B-0327-B4EA0969CA2D}"/>
          </ac:picMkLst>
        </pc:picChg>
        <pc:picChg chg="add mod">
          <ac:chgData name="ANTONIO PAPARELLA" userId="c1725f86-6d72-4753-91a8-23e3ca75781b" providerId="ADAL" clId="{52CFEA82-6B64-4804-BE69-835D85959B31}" dt="2024-12-19T15:32:38.334" v="197" actId="207"/>
          <ac:picMkLst>
            <pc:docMk/>
            <pc:sldMk cId="2987351026" sldId="258"/>
            <ac:picMk id="11" creationId="{109B0B45-020A-FAA8-5AF5-47344F866146}"/>
          </ac:picMkLst>
        </pc:picChg>
      </pc:sldChg>
      <pc:sldChg chg="addSp delSp modSp add mod">
        <pc:chgData name="ANTONIO PAPARELLA" userId="c1725f86-6d72-4753-91a8-23e3ca75781b" providerId="ADAL" clId="{52CFEA82-6B64-4804-BE69-835D85959B31}" dt="2024-12-19T15:59:20.700" v="249" actId="1076"/>
        <pc:sldMkLst>
          <pc:docMk/>
          <pc:sldMk cId="1150014454" sldId="259"/>
        </pc:sldMkLst>
        <pc:spChg chg="add del mod ord">
          <ac:chgData name="ANTONIO PAPARELLA" userId="c1725f86-6d72-4753-91a8-23e3ca75781b" providerId="ADAL" clId="{52CFEA82-6B64-4804-BE69-835D85959B31}" dt="2024-12-19T15:56:14.662" v="217" actId="1076"/>
          <ac:spMkLst>
            <pc:docMk/>
            <pc:sldMk cId="1150014454" sldId="259"/>
            <ac:spMk id="3" creationId="{22A7DC71-41C9-6760-3992-C1B9F76B4CF9}"/>
          </ac:spMkLst>
        </pc:spChg>
        <pc:spChg chg="add mod">
          <ac:chgData name="ANTONIO PAPARELLA" userId="c1725f86-6d72-4753-91a8-23e3ca75781b" providerId="ADAL" clId="{52CFEA82-6B64-4804-BE69-835D85959B31}" dt="2024-12-19T15:56:36.908" v="239" actId="14100"/>
          <ac:spMkLst>
            <pc:docMk/>
            <pc:sldMk cId="1150014454" sldId="259"/>
            <ac:spMk id="10" creationId="{D5FBB8D1-678F-6C3F-7542-012CD9E177DA}"/>
          </ac:spMkLst>
        </pc:spChg>
        <pc:spChg chg="del">
          <ac:chgData name="ANTONIO PAPARELLA" userId="c1725f86-6d72-4753-91a8-23e3ca75781b" providerId="ADAL" clId="{52CFEA82-6B64-4804-BE69-835D85959B31}" dt="2024-12-19T15:56:01.909" v="210" actId="478"/>
          <ac:spMkLst>
            <pc:docMk/>
            <pc:sldMk cId="1150014454" sldId="259"/>
            <ac:spMk id="12" creationId="{5C09F1BC-159D-255D-7CD9-5933305A2759}"/>
          </ac:spMkLst>
        </pc:spChg>
        <pc:picChg chg="del mod">
          <ac:chgData name="ANTONIO PAPARELLA" userId="c1725f86-6d72-4753-91a8-23e3ca75781b" providerId="ADAL" clId="{52CFEA82-6B64-4804-BE69-835D85959B31}" dt="2024-12-19T15:56:18.629" v="218" actId="21"/>
          <ac:picMkLst>
            <pc:docMk/>
            <pc:sldMk cId="1150014454" sldId="259"/>
            <ac:picMk id="11" creationId="{0769515C-14A0-CBDD-6DDB-4C87069B0E5C}"/>
          </ac:picMkLst>
        </pc:picChg>
        <pc:picChg chg="add mod">
          <ac:chgData name="ANTONIO PAPARELLA" userId="c1725f86-6d72-4753-91a8-23e3ca75781b" providerId="ADAL" clId="{52CFEA82-6B64-4804-BE69-835D85959B31}" dt="2024-12-19T15:56:49.928" v="241"/>
          <ac:picMkLst>
            <pc:docMk/>
            <pc:sldMk cId="1150014454" sldId="259"/>
            <ac:picMk id="13" creationId="{0769515C-14A0-CBDD-6DDB-4C87069B0E5C}"/>
          </ac:picMkLst>
        </pc:picChg>
        <pc:picChg chg="add mod">
          <ac:chgData name="ANTONIO PAPARELLA" userId="c1725f86-6d72-4753-91a8-23e3ca75781b" providerId="ADAL" clId="{52CFEA82-6B64-4804-BE69-835D85959B31}" dt="2024-12-19T15:59:20.700" v="249" actId="1076"/>
          <ac:picMkLst>
            <pc:docMk/>
            <pc:sldMk cId="1150014454" sldId="259"/>
            <ac:picMk id="15" creationId="{F48865D9-940D-D3EC-F005-05508451F988}"/>
          </ac:picMkLst>
        </pc:picChg>
      </pc:sldChg>
      <pc:sldChg chg="addSp delSp modSp add mod">
        <pc:chgData name="ANTONIO PAPARELLA" userId="c1725f86-6d72-4753-91a8-23e3ca75781b" providerId="ADAL" clId="{52CFEA82-6B64-4804-BE69-835D85959B31}" dt="2024-12-19T16:11:44.207" v="301" actId="1076"/>
        <pc:sldMkLst>
          <pc:docMk/>
          <pc:sldMk cId="2896982829" sldId="260"/>
        </pc:sldMkLst>
        <pc:spChg chg="add mod">
          <ac:chgData name="ANTONIO PAPARELLA" userId="c1725f86-6d72-4753-91a8-23e3ca75781b" providerId="ADAL" clId="{52CFEA82-6B64-4804-BE69-835D85959B31}" dt="2024-12-19T16:09:01.751" v="258" actId="20577"/>
          <ac:spMkLst>
            <pc:docMk/>
            <pc:sldMk cId="2896982829" sldId="260"/>
            <ac:spMk id="10" creationId="{420A430C-EEDC-9DA1-F4A2-8AEE0936F316}"/>
          </ac:spMkLst>
        </pc:spChg>
        <pc:picChg chg="add del mod">
          <ac:chgData name="ANTONIO PAPARELLA" userId="c1725f86-6d72-4753-91a8-23e3ca75781b" providerId="ADAL" clId="{52CFEA82-6B64-4804-BE69-835D85959B31}" dt="2024-12-19T15:56:49.175" v="240" actId="21"/>
          <ac:picMkLst>
            <pc:docMk/>
            <pc:sldMk cId="2896982829" sldId="260"/>
            <ac:picMk id="11" creationId="{0769515C-14A0-CBDD-6DDB-4C87069B0E5C}"/>
          </ac:picMkLst>
        </pc:picChg>
        <pc:picChg chg="add mod">
          <ac:chgData name="ANTONIO PAPARELLA" userId="c1725f86-6d72-4753-91a8-23e3ca75781b" providerId="ADAL" clId="{52CFEA82-6B64-4804-BE69-835D85959B31}" dt="2024-12-19T16:09:10.311" v="259"/>
          <ac:picMkLst>
            <pc:docMk/>
            <pc:sldMk cId="2896982829" sldId="260"/>
            <ac:picMk id="12" creationId="{600B6564-AE79-425B-F515-3585CD7EB008}"/>
          </ac:picMkLst>
        </pc:picChg>
        <pc:picChg chg="add mod">
          <ac:chgData name="ANTONIO PAPARELLA" userId="c1725f86-6d72-4753-91a8-23e3ca75781b" providerId="ADAL" clId="{52CFEA82-6B64-4804-BE69-835D85959B31}" dt="2024-12-19T16:11:44.207" v="301" actId="1076"/>
          <ac:picMkLst>
            <pc:docMk/>
            <pc:sldMk cId="2896982829" sldId="260"/>
            <ac:picMk id="13" creationId="{3493924F-5111-8A79-11AB-827D5DBE2948}"/>
          </ac:picMkLst>
        </pc:picChg>
      </pc:sldChg>
      <pc:sldChg chg="addSp modSp add mod">
        <pc:chgData name="ANTONIO PAPARELLA" userId="c1725f86-6d72-4753-91a8-23e3ca75781b" providerId="ADAL" clId="{52CFEA82-6B64-4804-BE69-835D85959B31}" dt="2024-12-19T16:09:19.801" v="299" actId="1036"/>
        <pc:sldMkLst>
          <pc:docMk/>
          <pc:sldMk cId="3092571501" sldId="261"/>
        </pc:sldMkLst>
        <pc:spChg chg="mod">
          <ac:chgData name="ANTONIO PAPARELLA" userId="c1725f86-6d72-4753-91a8-23e3ca75781b" providerId="ADAL" clId="{52CFEA82-6B64-4804-BE69-835D85959B31}" dt="2024-12-19T16:09:14.555" v="262" actId="1076"/>
          <ac:spMkLst>
            <pc:docMk/>
            <pc:sldMk cId="3092571501" sldId="261"/>
            <ac:spMk id="3" creationId="{E98FDC2A-ADC9-CC09-A16B-D7800F3ECB0E}"/>
          </ac:spMkLst>
        </pc:spChg>
        <pc:picChg chg="add mod">
          <ac:chgData name="ANTONIO PAPARELLA" userId="c1725f86-6d72-4753-91a8-23e3ca75781b" providerId="ADAL" clId="{52CFEA82-6B64-4804-BE69-835D85959B31}" dt="2024-12-19T16:09:12.164" v="260"/>
          <ac:picMkLst>
            <pc:docMk/>
            <pc:sldMk cId="3092571501" sldId="261"/>
            <ac:picMk id="10" creationId="{BA478A52-7B7A-F72B-6420-23055B42B5E5}"/>
          </ac:picMkLst>
        </pc:picChg>
        <pc:picChg chg="add mod">
          <ac:chgData name="ANTONIO PAPARELLA" userId="c1725f86-6d72-4753-91a8-23e3ca75781b" providerId="ADAL" clId="{52CFEA82-6B64-4804-BE69-835D85959B31}" dt="2024-12-19T16:09:19.801" v="299" actId="1036"/>
          <ac:picMkLst>
            <pc:docMk/>
            <pc:sldMk cId="3092571501" sldId="261"/>
            <ac:picMk id="11" creationId="{A791F661-3F9F-B129-8C54-578E93F41614}"/>
          </ac:picMkLst>
        </pc:pic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svg>
</file>

<file path=ppt/media/image5.png>
</file>

<file path=ppt/media/image6.sv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583C85-387A-424C-A729-5E7F7386644D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A834A-1F3F-4DE4-8B93-248B366C9AF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348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2A834A-1F3F-4DE4-8B93-248B366C9A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044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52AD57-73FB-A445-C622-A5F52AA1D3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C6AA4A-CAB0-2F16-98A8-9F444D6799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8022257-F853-5D96-49D7-431CF67CE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884C963-BB64-363E-35BD-7BCA21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B3A944F-C5DC-1C1E-AA2C-62F398C43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336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0D08D7-1704-8B62-E3D4-AAD2CC3D2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9881059-D6C6-8BFB-A1E5-1CB1FE4F5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00892EA-76F7-4C89-E218-FF844C4DA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A6047E4-09A9-861A-ECEF-E3863592F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005CA4-5EF3-87F1-BF9A-499A2C672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780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FB5AD5A-D52D-9348-052F-1216F8E3E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A2907E6-3E40-E49D-1AE0-F37505CDA0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E497F8-16BF-C060-A0A9-99F15EE85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89644FB-5ABF-C3D7-0A96-7F76BFA50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77D048-BE36-4EFE-9FD6-23C2FEB02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68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6DBDC4-6FC4-1868-0A11-3BF7F1961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66815C-A384-6CB3-281A-7F3BFA2D5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688E73-F372-43EC-1AE3-7B84C172C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BF12CE5-CE7F-4148-4D00-8D8450D12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5B27FF7-7D2E-7C2A-E004-33561D0A6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71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2C3A74-31D0-9AE8-2F0A-6A4F331AA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2E0F7D8-CB11-59C4-42CF-028828DAC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AABD287-5A6B-9496-426A-BB30D716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AE723D4-04D1-7526-1BE5-533FF4A28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CCC2F48-75BE-05FA-2709-04030CF54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9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0C9774-D281-2265-CF6B-6ED5B73C8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E7B7D3C-B99A-96C2-649A-3A665AB3B5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683649B-DD8C-3712-8D62-6425E74C6E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11404B0-8F17-FB1B-D9CF-9A4201678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52F7761-B1CD-DF1C-6F11-3581FDA55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EB6ED50-A0F6-CC75-0FC1-4FE044238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896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CA5137-C6B0-0E9E-7E9C-FD649D82A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E9C329D-280C-84D1-20ED-82D526FD9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4BDFC09-992E-5F5D-9883-32C6CB3E34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1248163-9294-927B-6D39-66ED5BE9A7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6DA9997-3A5A-7B44-CA6C-C8A895616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4559324-27D3-7443-FADC-F3BFB33A1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D309888-53B1-42B4-A0D3-8888D70DC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8634F38-6E84-3904-E61F-AD94BB8EE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88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198CFD-41AE-2AD6-B0C4-FA5B4A91E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1F54AC5-18A6-A866-B5E3-20E0332FB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8AFF75A-A75B-5B62-7C3A-1685FAECD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6316318-0ACC-9A37-691D-F08443DA7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687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CFED6F9-2B10-C83E-B4B2-2F0274387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DD19176-3F45-60D1-8FAC-6EF97F6F8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5392562-61BB-4B72-6037-4F9CDB579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77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37742B-03AA-16B8-0E03-28F1507E9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4C2ECC4-DE41-B008-9BE9-C50775595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B6D6D1B-4DCE-7AAE-7582-8A7033260E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F84520A-9CBA-74DB-57AA-BBC3221CE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246E752-C10F-D7DC-AF38-896FFEDE9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E7A229C-BA00-8E10-AF60-00B3E6EFA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23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E386BE-8020-5E50-E924-51973E322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8D27337-FAF9-7BBC-126F-1B278FEB7E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416B784-9E28-A3CF-D580-8F896A5DB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DE44BD5-B365-4F16-FF6B-0BBC4E772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800245F-7357-8A91-F69A-65A14AD8A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0B8D905-EFB4-6D1F-4E98-7B8ACABBE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1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74FB012-00B9-487E-A58B-48552738F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76942A3-BDEA-458F-BF56-2509CA834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B489D18-7898-AB0E-4D9A-1CCCDD2EB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B53B90-6F62-4165-A9BE-1B61E34AFDBA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141E64D-1C1C-EB4F-00A3-1A692F5F20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68D283F-3ED4-F69B-B300-10085FD04B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A64EC4-0F94-4090-9FCA-27B821DA37D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3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8A9FAE70-A9C4-1807-B983-C06C04006E67}"/>
              </a:ext>
            </a:extLst>
          </p:cNvPr>
          <p:cNvCxnSpPr>
            <a:cxnSpLocks/>
          </p:cNvCxnSpPr>
          <p:nvPr/>
        </p:nvCxnSpPr>
        <p:spPr>
          <a:xfrm>
            <a:off x="0" y="2976461"/>
            <a:ext cx="12192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8AE3D58-61E4-8075-60A5-984B4D4D0566}"/>
              </a:ext>
            </a:extLst>
          </p:cNvPr>
          <p:cNvCxnSpPr>
            <a:cxnSpLocks/>
          </p:cNvCxnSpPr>
          <p:nvPr/>
        </p:nvCxnSpPr>
        <p:spPr>
          <a:xfrm>
            <a:off x="6572250" y="266700"/>
            <a:ext cx="5067300" cy="65913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0766D72-FBC7-5B50-0495-ABECD0D46959}"/>
              </a:ext>
            </a:extLst>
          </p:cNvPr>
          <p:cNvCxnSpPr>
            <a:cxnSpLocks/>
          </p:cNvCxnSpPr>
          <p:nvPr/>
        </p:nvCxnSpPr>
        <p:spPr>
          <a:xfrm flipH="1">
            <a:off x="1228725" y="0"/>
            <a:ext cx="5534025" cy="6858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63F5F61-0AD2-1D2C-628D-B28388690AFB}"/>
              </a:ext>
            </a:extLst>
          </p:cNvPr>
          <p:cNvCxnSpPr>
            <a:cxnSpLocks/>
          </p:cNvCxnSpPr>
          <p:nvPr/>
        </p:nvCxnSpPr>
        <p:spPr>
          <a:xfrm flipH="1">
            <a:off x="3600450" y="0"/>
            <a:ext cx="409575" cy="6858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85ED49EE-013D-7577-C3B5-96AE010E1680}"/>
              </a:ext>
            </a:extLst>
          </p:cNvPr>
          <p:cNvCxnSpPr>
            <a:cxnSpLocks/>
          </p:cNvCxnSpPr>
          <p:nvPr/>
        </p:nvCxnSpPr>
        <p:spPr>
          <a:xfrm flipH="1">
            <a:off x="10067925" y="2976461"/>
            <a:ext cx="2124075" cy="181461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9B588D91-EE66-4486-856A-BA2B7A256397}"/>
              </a:ext>
            </a:extLst>
          </p:cNvPr>
          <p:cNvSpPr txBox="1"/>
          <p:nvPr/>
        </p:nvSpPr>
        <p:spPr>
          <a:xfrm>
            <a:off x="623997" y="2476500"/>
            <a:ext cx="244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Odori / puzze / profumi</a:t>
            </a:r>
            <a:endParaRPr lang="en-US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E6A50BEA-EE89-2E2D-EF39-116FE4DB093F}"/>
              </a:ext>
            </a:extLst>
          </p:cNvPr>
          <p:cNvSpPr txBox="1"/>
          <p:nvPr/>
        </p:nvSpPr>
        <p:spPr>
          <a:xfrm rot="3492916">
            <a:off x="2165420" y="3239184"/>
            <a:ext cx="869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Sentiti </a:t>
            </a:r>
          </a:p>
          <a:p>
            <a:pPr algn="ctr"/>
            <a:r>
              <a:rPr lang="it-IT" dirty="0" err="1"/>
              <a:t>liber</a:t>
            </a:r>
            <a:r>
              <a:rPr lang="en-US" dirty="0"/>
              <a:t>ə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CECB3675-A838-4D6E-B544-C2AA5757806F}"/>
              </a:ext>
            </a:extLst>
          </p:cNvPr>
          <p:cNvSpPr txBox="1"/>
          <p:nvPr/>
        </p:nvSpPr>
        <p:spPr>
          <a:xfrm>
            <a:off x="5730676" y="3560603"/>
            <a:ext cx="1821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In una scala da</a:t>
            </a:r>
          </a:p>
          <a:p>
            <a:pPr algn="ctr"/>
            <a:r>
              <a:rPr lang="it-IT" dirty="0"/>
              <a:t>Meloni a Pimpa?</a:t>
            </a:r>
            <a:endParaRPr lang="en-US" dirty="0"/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76AB8B19-BB6B-6B04-A704-51F8100F9691}"/>
              </a:ext>
            </a:extLst>
          </p:cNvPr>
          <p:cNvSpPr txBox="1"/>
          <p:nvPr/>
        </p:nvSpPr>
        <p:spPr>
          <a:xfrm rot="10800000">
            <a:off x="10963275" y="4688443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Duce</a:t>
            </a:r>
            <a:endParaRPr lang="en-US" dirty="0"/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EAB11804-D755-8AD5-DC93-503217B3F4EB}"/>
              </a:ext>
            </a:extLst>
          </p:cNvPr>
          <p:cNvSpPr txBox="1"/>
          <p:nvPr/>
        </p:nvSpPr>
        <p:spPr>
          <a:xfrm>
            <a:off x="9536105" y="332977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Non</a:t>
            </a:r>
            <a:endParaRPr lang="en-US" dirty="0"/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664234C7-ECB7-37C5-89EC-2A03E61DF361}"/>
              </a:ext>
            </a:extLst>
          </p:cNvPr>
          <p:cNvSpPr txBox="1"/>
          <p:nvPr/>
        </p:nvSpPr>
        <p:spPr>
          <a:xfrm rot="10800000">
            <a:off x="10023252" y="3356832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Duce</a:t>
            </a:r>
            <a:endParaRPr lang="en-US" dirty="0"/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483D2669-BF66-BC5E-4CA2-839E14669974}"/>
              </a:ext>
            </a:extLst>
          </p:cNvPr>
          <p:cNvSpPr txBox="1"/>
          <p:nvPr/>
        </p:nvSpPr>
        <p:spPr>
          <a:xfrm>
            <a:off x="9685719" y="2069154"/>
            <a:ext cx="15314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Un posto</a:t>
            </a:r>
          </a:p>
          <a:p>
            <a:pPr algn="ctr"/>
            <a:r>
              <a:rPr lang="it-IT" dirty="0"/>
              <a:t>(no </a:t>
            </a:r>
            <a:r>
              <a:rPr lang="it-IT" dirty="0" err="1"/>
              <a:t>hangover</a:t>
            </a:r>
            <a:r>
              <a:rPr lang="it-IT" dirty="0"/>
              <a:t>)</a:t>
            </a:r>
            <a:endParaRPr lang="en-US" dirty="0"/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DA3F8AED-A04D-0FC5-ECB6-BDA16BB05BA9}"/>
              </a:ext>
            </a:extLst>
          </p:cNvPr>
          <p:cNvSpPr txBox="1"/>
          <p:nvPr/>
        </p:nvSpPr>
        <p:spPr>
          <a:xfrm rot="18488984">
            <a:off x="4978168" y="1564131"/>
            <a:ext cx="1202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Un sapore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94B1A5BD-01D2-620A-D080-8D89162A61BF}"/>
              </a:ext>
            </a:extLst>
          </p:cNvPr>
          <p:cNvSpPr txBox="1"/>
          <p:nvPr/>
        </p:nvSpPr>
        <p:spPr>
          <a:xfrm rot="7778953">
            <a:off x="5480150" y="396259"/>
            <a:ext cx="1144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Un colore</a:t>
            </a:r>
          </a:p>
        </p:txBody>
      </p:sp>
      <p:sp>
        <p:nvSpPr>
          <p:cNvPr id="44" name="Nastro perforato 43">
            <a:extLst>
              <a:ext uri="{FF2B5EF4-FFF2-40B4-BE49-F238E27FC236}">
                <a16:creationId xmlns:a16="http://schemas.microsoft.com/office/drawing/2014/main" id="{CA092E55-200E-7D0B-5467-648909E0785C}"/>
              </a:ext>
            </a:extLst>
          </p:cNvPr>
          <p:cNvSpPr/>
          <p:nvPr/>
        </p:nvSpPr>
        <p:spPr>
          <a:xfrm>
            <a:off x="5197251" y="4873381"/>
            <a:ext cx="828000" cy="720000"/>
          </a:xfrm>
          <a:prstGeom prst="flowChartPunchedTap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Nastro perforato 44">
            <a:extLst>
              <a:ext uri="{FF2B5EF4-FFF2-40B4-BE49-F238E27FC236}">
                <a16:creationId xmlns:a16="http://schemas.microsoft.com/office/drawing/2014/main" id="{30CDCA3E-B3CE-2E39-E96D-0578EF488CF8}"/>
              </a:ext>
            </a:extLst>
          </p:cNvPr>
          <p:cNvSpPr/>
          <p:nvPr/>
        </p:nvSpPr>
        <p:spPr>
          <a:xfrm rot="10800000" flipH="1">
            <a:off x="6852675" y="4852894"/>
            <a:ext cx="720000" cy="714373"/>
          </a:xfrm>
          <a:prstGeom prst="flowChartPunchedTap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Dati memorizzati 45">
            <a:extLst>
              <a:ext uri="{FF2B5EF4-FFF2-40B4-BE49-F238E27FC236}">
                <a16:creationId xmlns:a16="http://schemas.microsoft.com/office/drawing/2014/main" id="{5D5DA1C8-DE6B-5BA4-6F51-6D17EC6AA87E}"/>
              </a:ext>
            </a:extLst>
          </p:cNvPr>
          <p:cNvSpPr/>
          <p:nvPr/>
        </p:nvSpPr>
        <p:spPr>
          <a:xfrm rot="16200000">
            <a:off x="6078675" y="4856747"/>
            <a:ext cx="720000" cy="828000"/>
          </a:xfrm>
          <a:prstGeom prst="flowChartOnlineStorag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Dati memorizzati 46">
            <a:extLst>
              <a:ext uri="{FF2B5EF4-FFF2-40B4-BE49-F238E27FC236}">
                <a16:creationId xmlns:a16="http://schemas.microsoft.com/office/drawing/2014/main" id="{D6EF81D3-B481-6180-8ECD-1D2923054B8A}"/>
              </a:ext>
            </a:extLst>
          </p:cNvPr>
          <p:cNvSpPr/>
          <p:nvPr/>
        </p:nvSpPr>
        <p:spPr>
          <a:xfrm rot="5400000">
            <a:off x="4445885" y="4813275"/>
            <a:ext cx="720000" cy="828000"/>
          </a:xfrm>
          <a:prstGeom prst="flowChartOnlineStorag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Dati memorizzati 47">
            <a:extLst>
              <a:ext uri="{FF2B5EF4-FFF2-40B4-BE49-F238E27FC236}">
                <a16:creationId xmlns:a16="http://schemas.microsoft.com/office/drawing/2014/main" id="{2510157F-DA2D-0217-2708-3C2094BD795E}"/>
              </a:ext>
            </a:extLst>
          </p:cNvPr>
          <p:cNvSpPr/>
          <p:nvPr/>
        </p:nvSpPr>
        <p:spPr>
          <a:xfrm rot="5400000">
            <a:off x="7622463" y="4759387"/>
            <a:ext cx="720000" cy="828000"/>
          </a:xfrm>
          <a:prstGeom prst="flowChartOnlineStorag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Immagine 49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DCA3299E-5F74-8909-3821-8278E6E586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00" y="4969507"/>
            <a:ext cx="212981" cy="241490"/>
          </a:xfrm>
          <a:prstGeom prst="rect">
            <a:avLst/>
          </a:prstGeom>
        </p:spPr>
      </p:pic>
      <p:pic>
        <p:nvPicPr>
          <p:cNvPr id="52" name="Immagine 51" descr="Immagine che contiene clipart, cartone animato, disegno, illustrazione&#10;&#10;Descrizione generata automaticamente">
            <a:extLst>
              <a:ext uri="{FF2B5EF4-FFF2-40B4-BE49-F238E27FC236}">
                <a16:creationId xmlns:a16="http://schemas.microsoft.com/office/drawing/2014/main" id="{7BB6F1E3-5258-F0CC-3894-A959B8BB45D4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384" y="4910746"/>
            <a:ext cx="353183" cy="431474"/>
          </a:xfrm>
          <a:prstGeom prst="rect">
            <a:avLst/>
          </a:prstGeom>
        </p:spPr>
      </p:pic>
      <p:pic>
        <p:nvPicPr>
          <p:cNvPr id="53" name="Immagine 52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44634A13-C01B-A939-7337-FB91C6C167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182" y="5160075"/>
            <a:ext cx="212981" cy="241490"/>
          </a:xfrm>
          <a:prstGeom prst="rect">
            <a:avLst/>
          </a:prstGeom>
        </p:spPr>
      </p:pic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B756A5F5-21A4-9931-AFF1-684ADB8438A2}"/>
              </a:ext>
            </a:extLst>
          </p:cNvPr>
          <p:cNvSpPr txBox="1"/>
          <p:nvPr/>
        </p:nvSpPr>
        <p:spPr>
          <a:xfrm rot="7676952">
            <a:off x="1229203" y="5329634"/>
            <a:ext cx="2663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Una canzone napoletana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548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92F73F8C-1C1E-27A1-18C7-E1107E01B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0"/>
            <a:ext cx="9465013" cy="687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79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tro perforato 1">
            <a:extLst>
              <a:ext uri="{FF2B5EF4-FFF2-40B4-BE49-F238E27FC236}">
                <a16:creationId xmlns:a16="http://schemas.microsoft.com/office/drawing/2014/main" id="{AB775A94-EC22-689D-9208-945399DF8526}"/>
              </a:ext>
            </a:extLst>
          </p:cNvPr>
          <p:cNvSpPr/>
          <p:nvPr/>
        </p:nvSpPr>
        <p:spPr>
          <a:xfrm>
            <a:off x="5197251" y="4873381"/>
            <a:ext cx="828000" cy="720000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Nastro perforato 2">
            <a:extLst>
              <a:ext uri="{FF2B5EF4-FFF2-40B4-BE49-F238E27FC236}">
                <a16:creationId xmlns:a16="http://schemas.microsoft.com/office/drawing/2014/main" id="{A7E9660F-8B0A-6118-7589-5F598A821C9A}"/>
              </a:ext>
            </a:extLst>
          </p:cNvPr>
          <p:cNvSpPr/>
          <p:nvPr/>
        </p:nvSpPr>
        <p:spPr>
          <a:xfrm rot="10800000" flipH="1">
            <a:off x="6852675" y="4852894"/>
            <a:ext cx="720000" cy="714373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i memorizzati 3">
            <a:extLst>
              <a:ext uri="{FF2B5EF4-FFF2-40B4-BE49-F238E27FC236}">
                <a16:creationId xmlns:a16="http://schemas.microsoft.com/office/drawing/2014/main" id="{90A0C932-1D24-74F8-2CE4-22DE6798EB7D}"/>
              </a:ext>
            </a:extLst>
          </p:cNvPr>
          <p:cNvSpPr/>
          <p:nvPr/>
        </p:nvSpPr>
        <p:spPr>
          <a:xfrm rot="16200000">
            <a:off x="6078675" y="485674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i memorizzati 4">
            <a:extLst>
              <a:ext uri="{FF2B5EF4-FFF2-40B4-BE49-F238E27FC236}">
                <a16:creationId xmlns:a16="http://schemas.microsoft.com/office/drawing/2014/main" id="{FDA6382E-50C2-02F6-AA9E-4AA56EFFF4E5}"/>
              </a:ext>
            </a:extLst>
          </p:cNvPr>
          <p:cNvSpPr/>
          <p:nvPr/>
        </p:nvSpPr>
        <p:spPr>
          <a:xfrm rot="5400000">
            <a:off x="4426835" y="4784699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i memorizzati 5">
            <a:extLst>
              <a:ext uri="{FF2B5EF4-FFF2-40B4-BE49-F238E27FC236}">
                <a16:creationId xmlns:a16="http://schemas.microsoft.com/office/drawing/2014/main" id="{BFAFBC1F-92B4-2AE6-D795-7ED92D91B99D}"/>
              </a:ext>
            </a:extLst>
          </p:cNvPr>
          <p:cNvSpPr/>
          <p:nvPr/>
        </p:nvSpPr>
        <p:spPr>
          <a:xfrm rot="5400000">
            <a:off x="7622463" y="475938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3C702A35-B2C0-6033-A7CA-D8B8E43DF6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00" y="4969507"/>
            <a:ext cx="212981" cy="2414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Immagine 7" descr="Immagine che contiene clipart, cartone animato, disegno, illustrazione&#10;&#10;Descrizione generata automaticamente">
            <a:extLst>
              <a:ext uri="{FF2B5EF4-FFF2-40B4-BE49-F238E27FC236}">
                <a16:creationId xmlns:a16="http://schemas.microsoft.com/office/drawing/2014/main" id="{A5816246-481C-6D09-6CC1-C0F2CC68C69B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384" y="4910746"/>
            <a:ext cx="353183" cy="43147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Immagine 8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FD007384-8ED7-E91B-0327-B4EA0969C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182" y="5160075"/>
            <a:ext cx="212981" cy="2414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Elemento grafico 10" descr="Vino contorno">
            <a:extLst>
              <a:ext uri="{FF2B5EF4-FFF2-40B4-BE49-F238E27FC236}">
                <a16:creationId xmlns:a16="http://schemas.microsoft.com/office/drawing/2014/main" id="{109B0B45-020A-FAA8-5AF5-47344F8661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0850" y="4911445"/>
            <a:ext cx="311888" cy="31188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C3DBE18-B627-4946-9D41-1BDAD6C0ADFF}"/>
              </a:ext>
            </a:extLst>
          </p:cNvPr>
          <p:cNvSpPr txBox="1"/>
          <p:nvPr/>
        </p:nvSpPr>
        <p:spPr>
          <a:xfrm>
            <a:off x="6186488" y="3795713"/>
            <a:ext cx="752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Timorasso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351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D3D72-B427-9971-1C96-291384CA0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stro perforato 2">
            <a:extLst>
              <a:ext uri="{FF2B5EF4-FFF2-40B4-BE49-F238E27FC236}">
                <a16:creationId xmlns:a16="http://schemas.microsoft.com/office/drawing/2014/main" id="{22A7DC71-41C9-6760-3992-C1B9F76B4CF9}"/>
              </a:ext>
            </a:extLst>
          </p:cNvPr>
          <p:cNvSpPr/>
          <p:nvPr/>
        </p:nvSpPr>
        <p:spPr>
          <a:xfrm rot="10800000" flipH="1">
            <a:off x="6852675" y="4852894"/>
            <a:ext cx="720000" cy="714373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stro perforato 1">
            <a:extLst>
              <a:ext uri="{FF2B5EF4-FFF2-40B4-BE49-F238E27FC236}">
                <a16:creationId xmlns:a16="http://schemas.microsoft.com/office/drawing/2014/main" id="{90CF37D4-359D-65A6-255C-F6CEE6508D01}"/>
              </a:ext>
            </a:extLst>
          </p:cNvPr>
          <p:cNvSpPr/>
          <p:nvPr/>
        </p:nvSpPr>
        <p:spPr>
          <a:xfrm>
            <a:off x="5197251" y="4873381"/>
            <a:ext cx="828000" cy="720000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i memorizzati 3">
            <a:extLst>
              <a:ext uri="{FF2B5EF4-FFF2-40B4-BE49-F238E27FC236}">
                <a16:creationId xmlns:a16="http://schemas.microsoft.com/office/drawing/2014/main" id="{EF145241-B5D3-380B-B94E-3D63FC1DC76A}"/>
              </a:ext>
            </a:extLst>
          </p:cNvPr>
          <p:cNvSpPr/>
          <p:nvPr/>
        </p:nvSpPr>
        <p:spPr>
          <a:xfrm rot="16200000">
            <a:off x="6078675" y="485674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i memorizzati 4">
            <a:extLst>
              <a:ext uri="{FF2B5EF4-FFF2-40B4-BE49-F238E27FC236}">
                <a16:creationId xmlns:a16="http://schemas.microsoft.com/office/drawing/2014/main" id="{10524BA1-2E06-61A6-D039-08C63B8A2899}"/>
              </a:ext>
            </a:extLst>
          </p:cNvPr>
          <p:cNvSpPr/>
          <p:nvPr/>
        </p:nvSpPr>
        <p:spPr>
          <a:xfrm rot="5400000">
            <a:off x="4426835" y="4784699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i memorizzati 5">
            <a:extLst>
              <a:ext uri="{FF2B5EF4-FFF2-40B4-BE49-F238E27FC236}">
                <a16:creationId xmlns:a16="http://schemas.microsoft.com/office/drawing/2014/main" id="{CD6FD868-FCBC-A905-3D40-E632B44EB707}"/>
              </a:ext>
            </a:extLst>
          </p:cNvPr>
          <p:cNvSpPr/>
          <p:nvPr/>
        </p:nvSpPr>
        <p:spPr>
          <a:xfrm rot="5400000">
            <a:off x="7622463" y="475938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4AF078F5-C1A3-8951-D4CB-A07BCA18A1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00" y="4969507"/>
            <a:ext cx="212981" cy="2414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Immagine 7" descr="Immagine che contiene clipart, cartone animato, disegno, illustrazione&#10;&#10;Descrizione generata automaticamente">
            <a:extLst>
              <a:ext uri="{FF2B5EF4-FFF2-40B4-BE49-F238E27FC236}">
                <a16:creationId xmlns:a16="http://schemas.microsoft.com/office/drawing/2014/main" id="{3F0B0782-4DA0-6CFC-1923-C8C60A13A46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384" y="4910746"/>
            <a:ext cx="353183" cy="43147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Immagine 8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B1124769-389D-525A-3768-714D83EF71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182" y="5160075"/>
            <a:ext cx="212981" cy="24149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FBB8D1-678F-6C3F-7542-012CD9E177DA}"/>
              </a:ext>
            </a:extLst>
          </p:cNvPr>
          <p:cNvSpPr txBox="1"/>
          <p:nvPr/>
        </p:nvSpPr>
        <p:spPr>
          <a:xfrm>
            <a:off x="6339396" y="3769178"/>
            <a:ext cx="1337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Terre di lavoro</a:t>
            </a:r>
            <a:endParaRPr lang="en-US" dirty="0"/>
          </a:p>
        </p:txBody>
      </p:sp>
      <p:pic>
        <p:nvPicPr>
          <p:cNvPr id="13" name="Elemento grafico 12" descr="Vino contorno">
            <a:extLst>
              <a:ext uri="{FF2B5EF4-FFF2-40B4-BE49-F238E27FC236}">
                <a16:creationId xmlns:a16="http://schemas.microsoft.com/office/drawing/2014/main" id="{0769515C-14A0-CBDD-6DDB-4C87069B0E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54289" y="5054137"/>
            <a:ext cx="311888" cy="311888"/>
          </a:xfrm>
          <a:prstGeom prst="rect">
            <a:avLst/>
          </a:prstGeom>
        </p:spPr>
      </p:pic>
      <p:pic>
        <p:nvPicPr>
          <p:cNvPr id="15" name="Elemento grafico 14" descr="Cuore contorno">
            <a:extLst>
              <a:ext uri="{FF2B5EF4-FFF2-40B4-BE49-F238E27FC236}">
                <a16:creationId xmlns:a16="http://schemas.microsoft.com/office/drawing/2014/main" id="{F48865D9-940D-D3EC-F005-05508451F9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23605" y="4910746"/>
            <a:ext cx="259558" cy="47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14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65CD45-9A22-AF70-15CC-43C745A12C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stro perforato 2">
            <a:extLst>
              <a:ext uri="{FF2B5EF4-FFF2-40B4-BE49-F238E27FC236}">
                <a16:creationId xmlns:a16="http://schemas.microsoft.com/office/drawing/2014/main" id="{5E307047-1430-3C67-9E0D-F2CD7063B148}"/>
              </a:ext>
            </a:extLst>
          </p:cNvPr>
          <p:cNvSpPr/>
          <p:nvPr/>
        </p:nvSpPr>
        <p:spPr>
          <a:xfrm rot="10800000" flipH="1">
            <a:off x="6852675" y="4852894"/>
            <a:ext cx="720000" cy="714373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stro perforato 1">
            <a:extLst>
              <a:ext uri="{FF2B5EF4-FFF2-40B4-BE49-F238E27FC236}">
                <a16:creationId xmlns:a16="http://schemas.microsoft.com/office/drawing/2014/main" id="{6303A95C-D575-4AEB-C1AC-EE28AE2ED8FA}"/>
              </a:ext>
            </a:extLst>
          </p:cNvPr>
          <p:cNvSpPr/>
          <p:nvPr/>
        </p:nvSpPr>
        <p:spPr>
          <a:xfrm>
            <a:off x="5197251" y="4873381"/>
            <a:ext cx="828000" cy="720000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i memorizzati 3">
            <a:extLst>
              <a:ext uri="{FF2B5EF4-FFF2-40B4-BE49-F238E27FC236}">
                <a16:creationId xmlns:a16="http://schemas.microsoft.com/office/drawing/2014/main" id="{C48E5BB5-048D-7FB8-A1B6-A629CFF689A6}"/>
              </a:ext>
            </a:extLst>
          </p:cNvPr>
          <p:cNvSpPr/>
          <p:nvPr/>
        </p:nvSpPr>
        <p:spPr>
          <a:xfrm rot="16200000">
            <a:off x="6078675" y="485674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i memorizzati 4">
            <a:extLst>
              <a:ext uri="{FF2B5EF4-FFF2-40B4-BE49-F238E27FC236}">
                <a16:creationId xmlns:a16="http://schemas.microsoft.com/office/drawing/2014/main" id="{6B482D87-C765-EE4F-1203-A8E97BE2EEBB}"/>
              </a:ext>
            </a:extLst>
          </p:cNvPr>
          <p:cNvSpPr/>
          <p:nvPr/>
        </p:nvSpPr>
        <p:spPr>
          <a:xfrm rot="5400000">
            <a:off x="4426835" y="4784699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i memorizzati 5">
            <a:extLst>
              <a:ext uri="{FF2B5EF4-FFF2-40B4-BE49-F238E27FC236}">
                <a16:creationId xmlns:a16="http://schemas.microsoft.com/office/drawing/2014/main" id="{CF10263B-F5FE-5651-EBB8-1669B9289D68}"/>
              </a:ext>
            </a:extLst>
          </p:cNvPr>
          <p:cNvSpPr/>
          <p:nvPr/>
        </p:nvSpPr>
        <p:spPr>
          <a:xfrm rot="5400000">
            <a:off x="7622463" y="475938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DEE8A490-489D-08EA-DDAE-52E0A0CF8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00" y="4969507"/>
            <a:ext cx="212981" cy="2414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Immagine 7" descr="Immagine che contiene clipart, cartone animato, disegno, illustrazione&#10;&#10;Descrizione generata automaticamente">
            <a:extLst>
              <a:ext uri="{FF2B5EF4-FFF2-40B4-BE49-F238E27FC236}">
                <a16:creationId xmlns:a16="http://schemas.microsoft.com/office/drawing/2014/main" id="{99A13CB7-F015-99E0-FBA3-BC36B87F2EA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384" y="4910746"/>
            <a:ext cx="353183" cy="43147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Immagine 8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DD1B5DD8-3D5F-D316-3394-499F25372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182" y="5160075"/>
            <a:ext cx="212981" cy="24149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20A430C-EEDC-9DA1-F4A2-8AEE0936F316}"/>
              </a:ext>
            </a:extLst>
          </p:cNvPr>
          <p:cNvSpPr txBox="1"/>
          <p:nvPr/>
        </p:nvSpPr>
        <p:spPr>
          <a:xfrm>
            <a:off x="6339396" y="3769178"/>
            <a:ext cx="1337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Facetus</a:t>
            </a:r>
            <a:endParaRPr lang="en-US" dirty="0"/>
          </a:p>
        </p:txBody>
      </p:sp>
      <p:pic>
        <p:nvPicPr>
          <p:cNvPr id="12" name="Elemento grafico 11" descr="Vino contorno">
            <a:extLst>
              <a:ext uri="{FF2B5EF4-FFF2-40B4-BE49-F238E27FC236}">
                <a16:creationId xmlns:a16="http://schemas.microsoft.com/office/drawing/2014/main" id="{600B6564-AE79-425B-F515-3585CD7EB0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0850" y="4911445"/>
            <a:ext cx="311888" cy="311888"/>
          </a:xfrm>
          <a:prstGeom prst="rect">
            <a:avLst/>
          </a:prstGeom>
        </p:spPr>
      </p:pic>
      <p:pic>
        <p:nvPicPr>
          <p:cNvPr id="13" name="Elemento grafico 12" descr="Vino contorno">
            <a:extLst>
              <a:ext uri="{FF2B5EF4-FFF2-40B4-BE49-F238E27FC236}">
                <a16:creationId xmlns:a16="http://schemas.microsoft.com/office/drawing/2014/main" id="{3493924F-5111-8A79-11AB-827D5DBE2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53712" y="5106896"/>
            <a:ext cx="311888" cy="311888"/>
          </a:xfrm>
          <a:prstGeom prst="rect">
            <a:avLst/>
          </a:prstGeom>
        </p:spPr>
      </p:pic>
      <p:pic>
        <p:nvPicPr>
          <p:cNvPr id="11" name="Elemento grafico 10" descr="Vino contorno">
            <a:extLst>
              <a:ext uri="{FF2B5EF4-FFF2-40B4-BE49-F238E27FC236}">
                <a16:creationId xmlns:a16="http://schemas.microsoft.com/office/drawing/2014/main" id="{FA10542E-119E-EDD9-F8A1-49D5AA27C2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05571" y="4911445"/>
            <a:ext cx="311888" cy="31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982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interno, vestiti, Viso umano, gruppo&#10;&#10;Descrizione generata automaticamente">
            <a:extLst>
              <a:ext uri="{FF2B5EF4-FFF2-40B4-BE49-F238E27FC236}">
                <a16:creationId xmlns:a16="http://schemas.microsoft.com/office/drawing/2014/main" id="{6B47F81D-F9AD-DF2A-CB82-2DA079909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3" name="Immagine 2" descr="Immagine che contiene vestiti, interno, persona, Viso umano&#10;&#10;Descrizione generata automaticamente">
            <a:extLst>
              <a:ext uri="{FF2B5EF4-FFF2-40B4-BE49-F238E27FC236}">
                <a16:creationId xmlns:a16="http://schemas.microsoft.com/office/drawing/2014/main" id="{12A834F0-ED1E-8205-CCAE-4174142E9B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9" t="40556" r="47917" b="24446"/>
          <a:stretch/>
        </p:blipFill>
        <p:spPr>
          <a:xfrm>
            <a:off x="3937000" y="2781300"/>
            <a:ext cx="2349500" cy="24003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90531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C6EEB707-4ABD-B08E-CE24-226B2501A6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2" r="10416"/>
          <a:stretch/>
        </p:blipFill>
        <p:spPr>
          <a:xfrm>
            <a:off x="1841500" y="0"/>
            <a:ext cx="7874000" cy="6858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16957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4AA88B-FD69-1966-4FBD-1E33759D0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stro perforato 2">
            <a:extLst>
              <a:ext uri="{FF2B5EF4-FFF2-40B4-BE49-F238E27FC236}">
                <a16:creationId xmlns:a16="http://schemas.microsoft.com/office/drawing/2014/main" id="{E98FDC2A-ADC9-CC09-A16B-D7800F3ECB0E}"/>
              </a:ext>
            </a:extLst>
          </p:cNvPr>
          <p:cNvSpPr/>
          <p:nvPr/>
        </p:nvSpPr>
        <p:spPr>
          <a:xfrm rot="10800000" flipH="1">
            <a:off x="6852675" y="4852894"/>
            <a:ext cx="720000" cy="714373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stro perforato 1">
            <a:extLst>
              <a:ext uri="{FF2B5EF4-FFF2-40B4-BE49-F238E27FC236}">
                <a16:creationId xmlns:a16="http://schemas.microsoft.com/office/drawing/2014/main" id="{DEF87C83-7D88-0CC1-6C7C-D3F22AF6DD51}"/>
              </a:ext>
            </a:extLst>
          </p:cNvPr>
          <p:cNvSpPr/>
          <p:nvPr/>
        </p:nvSpPr>
        <p:spPr>
          <a:xfrm>
            <a:off x="5197251" y="4873381"/>
            <a:ext cx="828000" cy="720000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i memorizzati 3">
            <a:extLst>
              <a:ext uri="{FF2B5EF4-FFF2-40B4-BE49-F238E27FC236}">
                <a16:creationId xmlns:a16="http://schemas.microsoft.com/office/drawing/2014/main" id="{784EC8A9-874D-FC4D-9804-38CC24DB9189}"/>
              </a:ext>
            </a:extLst>
          </p:cNvPr>
          <p:cNvSpPr/>
          <p:nvPr/>
        </p:nvSpPr>
        <p:spPr>
          <a:xfrm rot="16200000">
            <a:off x="6078675" y="485674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i memorizzati 4">
            <a:extLst>
              <a:ext uri="{FF2B5EF4-FFF2-40B4-BE49-F238E27FC236}">
                <a16:creationId xmlns:a16="http://schemas.microsoft.com/office/drawing/2014/main" id="{B1E301CC-F936-821E-DB23-17C7E9ECEC0A}"/>
              </a:ext>
            </a:extLst>
          </p:cNvPr>
          <p:cNvSpPr/>
          <p:nvPr/>
        </p:nvSpPr>
        <p:spPr>
          <a:xfrm rot="5400000">
            <a:off x="4426835" y="4784699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i memorizzati 5">
            <a:extLst>
              <a:ext uri="{FF2B5EF4-FFF2-40B4-BE49-F238E27FC236}">
                <a16:creationId xmlns:a16="http://schemas.microsoft.com/office/drawing/2014/main" id="{D828C71D-FA71-4103-00E0-B9DF5CED8294}"/>
              </a:ext>
            </a:extLst>
          </p:cNvPr>
          <p:cNvSpPr/>
          <p:nvPr/>
        </p:nvSpPr>
        <p:spPr>
          <a:xfrm rot="5400000">
            <a:off x="7622463" y="475938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82DE475D-D124-804D-068E-4DC9B0A1E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00" y="4969507"/>
            <a:ext cx="212981" cy="2414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Immagine 7" descr="Immagine che contiene clipart, cartone animato, disegno, illustrazione&#10;&#10;Descrizione generata automaticamente">
            <a:extLst>
              <a:ext uri="{FF2B5EF4-FFF2-40B4-BE49-F238E27FC236}">
                <a16:creationId xmlns:a16="http://schemas.microsoft.com/office/drawing/2014/main" id="{51C549B1-C5B6-7D58-1A83-AC2820E31FF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384" y="4910746"/>
            <a:ext cx="353183" cy="43147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Immagine 8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2E0349E0-CC94-183F-DB66-6103D6888D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182" y="5160075"/>
            <a:ext cx="212981" cy="2414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Elemento grafico 10" descr="Vino contorno">
            <a:extLst>
              <a:ext uri="{FF2B5EF4-FFF2-40B4-BE49-F238E27FC236}">
                <a16:creationId xmlns:a16="http://schemas.microsoft.com/office/drawing/2014/main" id="{A791F661-3F9F-B129-8C54-578E93F416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75735" y="5054137"/>
            <a:ext cx="311888" cy="31188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D51A8A5-98E3-2B30-0173-6943FE82C166}"/>
              </a:ext>
            </a:extLst>
          </p:cNvPr>
          <p:cNvSpPr txBox="1"/>
          <p:nvPr/>
        </p:nvSpPr>
        <p:spPr>
          <a:xfrm>
            <a:off x="6339396" y="3769178"/>
            <a:ext cx="1337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Ventiventi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571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8C8C6-07B2-F8B6-69AF-CAB89DFEC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stro perforato 2">
            <a:extLst>
              <a:ext uri="{FF2B5EF4-FFF2-40B4-BE49-F238E27FC236}">
                <a16:creationId xmlns:a16="http://schemas.microsoft.com/office/drawing/2014/main" id="{852A2661-ECAE-A32E-1EC8-58D16348B662}"/>
              </a:ext>
            </a:extLst>
          </p:cNvPr>
          <p:cNvSpPr/>
          <p:nvPr/>
        </p:nvSpPr>
        <p:spPr>
          <a:xfrm rot="10800000" flipH="1">
            <a:off x="6852675" y="4852894"/>
            <a:ext cx="720000" cy="714373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stro perforato 1">
            <a:extLst>
              <a:ext uri="{FF2B5EF4-FFF2-40B4-BE49-F238E27FC236}">
                <a16:creationId xmlns:a16="http://schemas.microsoft.com/office/drawing/2014/main" id="{84E28BD2-7CB8-3993-DC00-C72881FC0FA8}"/>
              </a:ext>
            </a:extLst>
          </p:cNvPr>
          <p:cNvSpPr/>
          <p:nvPr/>
        </p:nvSpPr>
        <p:spPr>
          <a:xfrm>
            <a:off x="5197251" y="4873381"/>
            <a:ext cx="828000" cy="720000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i memorizzati 3">
            <a:extLst>
              <a:ext uri="{FF2B5EF4-FFF2-40B4-BE49-F238E27FC236}">
                <a16:creationId xmlns:a16="http://schemas.microsoft.com/office/drawing/2014/main" id="{9C6FEFF7-CC0C-5C60-6068-3CD09EDD4FA5}"/>
              </a:ext>
            </a:extLst>
          </p:cNvPr>
          <p:cNvSpPr/>
          <p:nvPr/>
        </p:nvSpPr>
        <p:spPr>
          <a:xfrm rot="16200000">
            <a:off x="6078675" y="485674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i memorizzati 4">
            <a:extLst>
              <a:ext uri="{FF2B5EF4-FFF2-40B4-BE49-F238E27FC236}">
                <a16:creationId xmlns:a16="http://schemas.microsoft.com/office/drawing/2014/main" id="{DCEB98D2-0274-4886-0C52-06DDEB4A9BA5}"/>
              </a:ext>
            </a:extLst>
          </p:cNvPr>
          <p:cNvSpPr/>
          <p:nvPr/>
        </p:nvSpPr>
        <p:spPr>
          <a:xfrm rot="5400000">
            <a:off x="4426835" y="4784699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i memorizzati 5">
            <a:extLst>
              <a:ext uri="{FF2B5EF4-FFF2-40B4-BE49-F238E27FC236}">
                <a16:creationId xmlns:a16="http://schemas.microsoft.com/office/drawing/2014/main" id="{7871FE5C-0C49-D28E-80B1-062D26F80B6D}"/>
              </a:ext>
            </a:extLst>
          </p:cNvPr>
          <p:cNvSpPr/>
          <p:nvPr/>
        </p:nvSpPr>
        <p:spPr>
          <a:xfrm rot="5400000">
            <a:off x="7622463" y="475938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F77E1C7C-E2A6-737C-1F6F-9AAB7960D1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00" y="4969507"/>
            <a:ext cx="212981" cy="2414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Immagine 7" descr="Immagine che contiene clipart, cartone animato, disegno, illustrazione&#10;&#10;Descrizione generata automaticamente">
            <a:extLst>
              <a:ext uri="{FF2B5EF4-FFF2-40B4-BE49-F238E27FC236}">
                <a16:creationId xmlns:a16="http://schemas.microsoft.com/office/drawing/2014/main" id="{E32A0BAC-B93D-E18A-509F-A70F514B04EE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384" y="4910746"/>
            <a:ext cx="353183" cy="43147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Immagine 8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BF13A08A-33F2-A7EF-3C0D-7F1C0FB04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182" y="5160075"/>
            <a:ext cx="212981" cy="2414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Elemento grafico 10" descr="Vino contorno">
            <a:extLst>
              <a:ext uri="{FF2B5EF4-FFF2-40B4-BE49-F238E27FC236}">
                <a16:creationId xmlns:a16="http://schemas.microsoft.com/office/drawing/2014/main" id="{A30317C6-2FAA-E35E-1BEB-86BFAFA35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86920" y="5054137"/>
            <a:ext cx="311888" cy="31188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3D7B4F-758A-7BA2-FA68-7F9E55DC1686}"/>
              </a:ext>
            </a:extLst>
          </p:cNvPr>
          <p:cNvSpPr txBox="1"/>
          <p:nvPr/>
        </p:nvSpPr>
        <p:spPr>
          <a:xfrm>
            <a:off x="6339396" y="3769178"/>
            <a:ext cx="1337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ventiventi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338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2002B1-6944-9F74-57BD-A04D3964C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stro perforato 2">
            <a:extLst>
              <a:ext uri="{FF2B5EF4-FFF2-40B4-BE49-F238E27FC236}">
                <a16:creationId xmlns:a16="http://schemas.microsoft.com/office/drawing/2014/main" id="{A3E5ED8C-2256-9B88-1529-3AE30453BF9D}"/>
              </a:ext>
            </a:extLst>
          </p:cNvPr>
          <p:cNvSpPr/>
          <p:nvPr/>
        </p:nvSpPr>
        <p:spPr>
          <a:xfrm rot="10800000" flipH="1">
            <a:off x="6852675" y="4852894"/>
            <a:ext cx="720000" cy="714373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stro perforato 1">
            <a:extLst>
              <a:ext uri="{FF2B5EF4-FFF2-40B4-BE49-F238E27FC236}">
                <a16:creationId xmlns:a16="http://schemas.microsoft.com/office/drawing/2014/main" id="{0A6A5EF2-FC41-F53A-313E-7286415AF284}"/>
              </a:ext>
            </a:extLst>
          </p:cNvPr>
          <p:cNvSpPr/>
          <p:nvPr/>
        </p:nvSpPr>
        <p:spPr>
          <a:xfrm>
            <a:off x="5197251" y="4873381"/>
            <a:ext cx="828000" cy="720000"/>
          </a:xfrm>
          <a:prstGeom prst="flowChartPunchedTap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i memorizzati 3">
            <a:extLst>
              <a:ext uri="{FF2B5EF4-FFF2-40B4-BE49-F238E27FC236}">
                <a16:creationId xmlns:a16="http://schemas.microsoft.com/office/drawing/2014/main" id="{6E9FB1EE-12B5-A728-0CBC-0FCFEC3D0313}"/>
              </a:ext>
            </a:extLst>
          </p:cNvPr>
          <p:cNvSpPr/>
          <p:nvPr/>
        </p:nvSpPr>
        <p:spPr>
          <a:xfrm rot="16200000">
            <a:off x="6078675" y="485674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i memorizzati 4">
            <a:extLst>
              <a:ext uri="{FF2B5EF4-FFF2-40B4-BE49-F238E27FC236}">
                <a16:creationId xmlns:a16="http://schemas.microsoft.com/office/drawing/2014/main" id="{A375CAC1-1993-2270-3268-76A81F719901}"/>
              </a:ext>
            </a:extLst>
          </p:cNvPr>
          <p:cNvSpPr/>
          <p:nvPr/>
        </p:nvSpPr>
        <p:spPr>
          <a:xfrm rot="5400000">
            <a:off x="4426835" y="4784699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i memorizzati 5">
            <a:extLst>
              <a:ext uri="{FF2B5EF4-FFF2-40B4-BE49-F238E27FC236}">
                <a16:creationId xmlns:a16="http://schemas.microsoft.com/office/drawing/2014/main" id="{9E2E784A-6F5D-6BBA-786E-A81C627C7175}"/>
              </a:ext>
            </a:extLst>
          </p:cNvPr>
          <p:cNvSpPr/>
          <p:nvPr/>
        </p:nvSpPr>
        <p:spPr>
          <a:xfrm rot="5400000">
            <a:off x="7622463" y="4759387"/>
            <a:ext cx="720000" cy="828000"/>
          </a:xfrm>
          <a:prstGeom prst="flowChartOnlineStorag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AB129AF7-813F-3BFF-1F7F-D99CD9557B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00" y="4969507"/>
            <a:ext cx="212981" cy="2414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Immagine 7" descr="Immagine che contiene clipart, cartone animato, disegno, illustrazione&#10;&#10;Descrizione generata automaticamente">
            <a:extLst>
              <a:ext uri="{FF2B5EF4-FFF2-40B4-BE49-F238E27FC236}">
                <a16:creationId xmlns:a16="http://schemas.microsoft.com/office/drawing/2014/main" id="{98D7A728-D0FA-B487-86DE-A39BD60313FB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384" y="4910746"/>
            <a:ext cx="353183" cy="43147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Immagine 8" descr="Immagine che contiene schizzo, stoviglie, bianco, frusta&#10;&#10;Descrizione generata automaticamente">
            <a:extLst>
              <a:ext uri="{FF2B5EF4-FFF2-40B4-BE49-F238E27FC236}">
                <a16:creationId xmlns:a16="http://schemas.microsoft.com/office/drawing/2014/main" id="{11685512-D9E0-CD86-B78A-A8A5C299A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182" y="5160075"/>
            <a:ext cx="212981" cy="2414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Elemento grafico 10" descr="Vino contorno">
            <a:extLst>
              <a:ext uri="{FF2B5EF4-FFF2-40B4-BE49-F238E27FC236}">
                <a16:creationId xmlns:a16="http://schemas.microsoft.com/office/drawing/2014/main" id="{CB01CD25-02C8-9EEF-AA45-6259ACC8E1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0850" y="5940153"/>
            <a:ext cx="311888" cy="31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602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40</Words>
  <Application>Microsoft Office PowerPoint</Application>
  <PresentationFormat>Widescreen</PresentationFormat>
  <Paragraphs>19</Paragraphs>
  <Slides>10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ANTONIO PAPARELLA</dc:creator>
  <cp:lastModifiedBy>ANTONIO PAPARELLA</cp:lastModifiedBy>
  <cp:revision>3</cp:revision>
  <dcterms:created xsi:type="dcterms:W3CDTF">2024-12-19T13:02:33Z</dcterms:created>
  <dcterms:modified xsi:type="dcterms:W3CDTF">2024-12-20T13:23:53Z</dcterms:modified>
</cp:coreProperties>
</file>

<file path=docProps/thumbnail.jpeg>
</file>